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664C-F805-4C1E-846C-A160715B87F2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B87587-7DBB-4C6D-90D7-79F221F64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664C-F805-4C1E-846C-A160715B87F2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7587-7DBB-4C6D-90D7-79F221F64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664C-F805-4C1E-846C-A160715B87F2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7587-7DBB-4C6D-90D7-79F221F64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664C-F805-4C1E-846C-A160715B87F2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B87587-7DBB-4C6D-90D7-79F221F64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664C-F805-4C1E-846C-A160715B87F2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7587-7DBB-4C6D-90D7-79F221F64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664C-F805-4C1E-846C-A160715B87F2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7587-7DBB-4C6D-90D7-79F221F64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664C-F805-4C1E-846C-A160715B87F2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6B87587-7DBB-4C6D-90D7-79F221F64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664C-F805-4C1E-846C-A160715B87F2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7587-7DBB-4C6D-90D7-79F221F64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664C-F805-4C1E-846C-A160715B87F2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7587-7DBB-4C6D-90D7-79F221F64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664C-F805-4C1E-846C-A160715B87F2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7587-7DBB-4C6D-90D7-79F221F64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664C-F805-4C1E-846C-A160715B87F2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7587-7DBB-4C6D-90D7-79F221F64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AA664C-F805-4C1E-846C-A160715B87F2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B87587-7DBB-4C6D-90D7-79F221F64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Развитие мелкой </a:t>
            </a:r>
            <a:r>
              <a:rPr lang="ru-RU" b="1" i="1" dirty="0" smtClean="0">
                <a:solidFill>
                  <a:srgbClr val="FF0000"/>
                </a:solidFill>
              </a:rPr>
              <a:t>моторики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у детей 5-7 лет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071942"/>
            <a:ext cx="8458200" cy="132875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Подготовила </a:t>
            </a:r>
            <a:r>
              <a:rPr lang="ru-RU" dirty="0" err="1" smtClean="0"/>
              <a:t>Лаврикова</a:t>
            </a:r>
            <a:r>
              <a:rPr lang="ru-RU" dirty="0" smtClean="0"/>
              <a:t> Е.А.  </a:t>
            </a:r>
          </a:p>
          <a:p>
            <a:pPr algn="r"/>
            <a:r>
              <a:rPr lang="ru-RU" dirty="0" smtClean="0"/>
              <a:t>учитель – логопед МДОУ </a:t>
            </a:r>
            <a:r>
              <a:rPr lang="ru-RU" dirty="0" err="1" smtClean="0"/>
              <a:t>д</a:t>
            </a:r>
            <a:r>
              <a:rPr lang="ru-RU" dirty="0" smtClean="0"/>
              <a:t>/с № 3 «Теремок»</a:t>
            </a:r>
          </a:p>
          <a:p>
            <a:pPr algn="r"/>
            <a:r>
              <a:rPr lang="ru-RU" dirty="0" smtClean="0"/>
              <a:t> п.Горный </a:t>
            </a:r>
            <a:r>
              <a:rPr lang="ru-RU" dirty="0" err="1" smtClean="0"/>
              <a:t>Краснопартизанского</a:t>
            </a:r>
            <a:r>
              <a:rPr lang="ru-RU" dirty="0" smtClean="0"/>
              <a:t> района </a:t>
            </a:r>
          </a:p>
          <a:p>
            <a:pPr algn="r"/>
            <a:r>
              <a:rPr lang="ru-RU" dirty="0" smtClean="0"/>
              <a:t>Саратовской области.</a:t>
            </a:r>
            <a:endParaRPr lang="ru-RU" dirty="0"/>
          </a:p>
        </p:txBody>
      </p:sp>
      <p:pic>
        <p:nvPicPr>
          <p:cNvPr id="5" name="Содержимое 3" descr="DCAM00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214554"/>
            <a:ext cx="2835482" cy="3780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70C0"/>
                </a:solidFill>
              </a:rPr>
              <a:t>Спасибо за внимание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DCAM00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Развитие мелкой моторики.</a:t>
            </a:r>
            <a:r>
              <a:rPr lang="ru-RU" i="1" dirty="0" smtClean="0">
                <a:solidFill>
                  <a:srgbClr val="00B050"/>
                </a:solidFill>
              </a:rPr>
              <a:t/>
            </a:r>
            <a:br>
              <a:rPr lang="ru-RU" i="1" dirty="0" smtClean="0">
                <a:solidFill>
                  <a:srgbClr val="00B050"/>
                </a:solidFill>
              </a:rPr>
            </a:b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DCAM003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Сухой </a:t>
            </a:r>
            <a:r>
              <a:rPr lang="ru-RU" dirty="0" err="1" smtClean="0"/>
              <a:t>басейн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Работа с родителями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DCAM004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1357298"/>
            <a:ext cx="4343400" cy="3257550"/>
          </a:xfrm>
        </p:spPr>
      </p:pic>
      <p:pic>
        <p:nvPicPr>
          <p:cNvPr id="7" name="Содержимое 6" descr="DCAM001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2000240"/>
            <a:ext cx="4191000" cy="3143250"/>
          </a:xfr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143116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CAM000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785794"/>
            <a:ext cx="3543300" cy="4724400"/>
          </a:xfr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42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Содержимое 4" descr="DCAM00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143248"/>
            <a:ext cx="4191000" cy="3143250"/>
          </a:xfrm>
          <a:prstGeom prst="rect">
            <a:avLst/>
          </a:prstGeom>
        </p:spPr>
      </p:pic>
      <p:pic>
        <p:nvPicPr>
          <p:cNvPr id="8" name="Содержимое 4" descr="DCAM009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2357430"/>
            <a:ext cx="4191000" cy="314325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Работа в тетрадях</a:t>
            </a: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28586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048" y="1285860"/>
            <a:ext cx="361779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357562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i="1" dirty="0" smtClean="0">
                <a:solidFill>
                  <a:srgbClr val="00B0F0"/>
                </a:solidFill>
              </a:rPr>
              <a:t/>
            </a:r>
            <a:br>
              <a:rPr lang="ru-RU" sz="3100" i="1" dirty="0" smtClean="0">
                <a:solidFill>
                  <a:srgbClr val="00B0F0"/>
                </a:solidFill>
              </a:rPr>
            </a:br>
            <a:r>
              <a:rPr lang="ru-RU" sz="3100" i="1" dirty="0" smtClean="0">
                <a:solidFill>
                  <a:srgbClr val="00B0F0"/>
                </a:solidFill>
              </a:rPr>
              <a:t>семинар-практикум</a:t>
            </a:r>
            <a:br>
              <a:rPr lang="ru-RU" sz="3100" i="1" dirty="0" smtClean="0">
                <a:solidFill>
                  <a:srgbClr val="00B0F0"/>
                </a:solidFill>
              </a:rPr>
            </a:br>
            <a:r>
              <a:rPr lang="ru-RU" sz="3100" i="1" dirty="0" smtClean="0">
                <a:solidFill>
                  <a:srgbClr val="00B0F0"/>
                </a:solidFill>
              </a:rPr>
              <a:t> «Пальчиковая гимнастика и речь»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DCAM007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3214686"/>
            <a:ext cx="4191000" cy="3143250"/>
          </a:xfrm>
        </p:spPr>
      </p:pic>
      <p:pic>
        <p:nvPicPr>
          <p:cNvPr id="6" name="Содержимое 5" descr="DCAM008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571612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B0F0"/>
                </a:solidFill>
              </a:rPr>
              <a:t>Уголок для развития моторики</a:t>
            </a:r>
            <a:endParaRPr lang="ru-RU" i="1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DCAM006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6" name="Содержимое 5" descr="DCAM005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C000"/>
                </a:solidFill>
              </a:rPr>
              <a:t>Различные Виды </a:t>
            </a:r>
            <a:br>
              <a:rPr lang="ru-RU" i="1" dirty="0" smtClean="0">
                <a:solidFill>
                  <a:srgbClr val="FFC000"/>
                </a:solidFill>
              </a:rPr>
            </a:br>
            <a:r>
              <a:rPr lang="ru-RU" i="1" dirty="0" smtClean="0">
                <a:solidFill>
                  <a:srgbClr val="FFC000"/>
                </a:solidFill>
              </a:rPr>
              <a:t>деятельности  На занятиях</a:t>
            </a:r>
            <a:endParaRPr lang="ru-RU" i="1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 descr="DCAM005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6" name="Содержимое 5" descr="DCAM0092  о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43375" y="2305050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B050"/>
                </a:solidFill>
              </a:rPr>
              <a:t>Индивидуальная работа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DCAM009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643050"/>
            <a:ext cx="4191000" cy="3143250"/>
          </a:xfrm>
        </p:spPr>
      </p:pic>
      <p:pic>
        <p:nvPicPr>
          <p:cNvPr id="6" name="Содержимое 5" descr="DCAM006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500174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231</TotalTime>
  <Words>47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Развитие мелкой моторики  у детей 5-7 лет   </vt:lpstr>
      <vt:lpstr>Развитие мелкой моторики. </vt:lpstr>
      <vt:lpstr>Работа с родителями</vt:lpstr>
      <vt:lpstr>Слайд 4</vt:lpstr>
      <vt:lpstr>Работа в тетрадях</vt:lpstr>
      <vt:lpstr> семинар-практикум  «Пальчиковая гимнастика и речь»  </vt:lpstr>
      <vt:lpstr>Уголок для развития моторики</vt:lpstr>
      <vt:lpstr>Различные Виды  деятельности  На занятиях</vt:lpstr>
      <vt:lpstr>Индивидуальная работа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 у детей 5-7 лет</dc:title>
  <dc:creator>админ</dc:creator>
  <cp:lastModifiedBy>Пользователь</cp:lastModifiedBy>
  <cp:revision>24</cp:revision>
  <dcterms:created xsi:type="dcterms:W3CDTF">2011-11-15T19:06:24Z</dcterms:created>
  <dcterms:modified xsi:type="dcterms:W3CDTF">2011-11-16T13:44:14Z</dcterms:modified>
</cp:coreProperties>
</file>